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802-A75A-441A-BC71-E1F2590CD19E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901E-2405-42C8-B553-D9DADD1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46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802-A75A-441A-BC71-E1F2590CD19E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901E-2405-42C8-B553-D9DADD1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82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802-A75A-441A-BC71-E1F2590CD19E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901E-2405-42C8-B553-D9DADD1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30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802-A75A-441A-BC71-E1F2590CD19E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901E-2405-42C8-B553-D9DADD1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8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802-A75A-441A-BC71-E1F2590CD19E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901E-2405-42C8-B553-D9DADD1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7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802-A75A-441A-BC71-E1F2590CD19E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901E-2405-42C8-B553-D9DADD1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41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802-A75A-441A-BC71-E1F2590CD19E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901E-2405-42C8-B553-D9DADD1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47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802-A75A-441A-BC71-E1F2590CD19E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901E-2405-42C8-B553-D9DADD1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387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802-A75A-441A-BC71-E1F2590CD19E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901E-2405-42C8-B553-D9DADD1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57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802-A75A-441A-BC71-E1F2590CD19E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901E-2405-42C8-B553-D9DADD1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3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95802-A75A-441A-BC71-E1F2590CD19E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7901E-2405-42C8-B553-D9DADD1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69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95802-A75A-441A-BC71-E1F2590CD19E}" type="datetimeFigureOut">
              <a:rPr lang="en-US" smtClean="0"/>
              <a:t>5/21/2018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7901E-2405-42C8-B553-D9DADD1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42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DO NOW 8</a:t>
            </a:r>
            <a:r>
              <a:rPr lang="en-US" baseline="30000" dirty="0" smtClean="0"/>
              <a:t>TH</a:t>
            </a:r>
            <a:r>
              <a:rPr lang="en-US" dirty="0" smtClean="0"/>
              <a:t> – Mon 5/21, Tue 5/22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Read the background and author biography for “O Captain, My Captain” on p. 199.  Copy the following definitions into your notes: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ELEGY (n.): a poem that offers tribute to someone who has died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EXTENDED METAPHOR (n.): a metaphor that compares two essentially unlike things at some length and in several ways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0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INDEPENDENT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Comprehension questions – “O Captain, My Captain” (p. 200)</a:t>
            </a:r>
          </a:p>
          <a:p>
            <a:pPr marL="514350" indent="-514350">
              <a:buAutoNum type="arabicPeriod"/>
            </a:pPr>
            <a:r>
              <a:rPr lang="en-US" dirty="0" smtClean="0"/>
              <a:t>In “O Captain, My Captain”, Whitman contrasts the sorrow of the captain’s death to the joy surrounding a great victory.  </a:t>
            </a:r>
            <a:r>
              <a:rPr lang="en-US" b="1" dirty="0" smtClean="0"/>
              <a:t>Re-read lines 1-18.  Cite two phrases that evoke joy and one phrase that evokes sorrow.  </a:t>
            </a:r>
            <a:r>
              <a:rPr lang="en-US" dirty="0" smtClean="0"/>
              <a:t>(RL.1.1, RL.2.4, RL.2.5)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The extended metaphor in “O Captain, My Captain” is introduced in lines 1-3 and unifies the entire poem.  Re-read lines 1-3.  </a:t>
            </a:r>
            <a:r>
              <a:rPr lang="en-US" b="1" dirty="0" smtClean="0"/>
              <a:t>Using your knowledge of Collection 3, A. infer who the “Captain” is and what the “fearful trip” is.  B. Explain the meaning of the poem in one sentence.  (RL.2.4)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801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201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DO NOW 8TH – Mon 5/21, Tue 5/22</vt:lpstr>
      <vt:lpstr>INDEPENDENT WORK</vt:lpstr>
    </vt:vector>
  </TitlesOfParts>
  <Company>Franklin Academy Boynton Beach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 8TH – Mon 5/21, Tue 5/22</dc:title>
  <dc:creator>Robert Lanza</dc:creator>
  <cp:lastModifiedBy>Robert Lanza</cp:lastModifiedBy>
  <cp:revision>3</cp:revision>
  <dcterms:created xsi:type="dcterms:W3CDTF">2018-05-21T10:59:51Z</dcterms:created>
  <dcterms:modified xsi:type="dcterms:W3CDTF">2018-05-21T11:33:26Z</dcterms:modified>
</cp:coreProperties>
</file>