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9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6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3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3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4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0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4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3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4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B99C-6ADC-4D4B-B27E-496133D1DBB8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51C1-20E6-4243-8F22-77DABFA8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4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SMART Targets?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SMART Targets are the methods teachers together with students use to help set both short-term and long-term goals, objectives used to attain them, and strategies used to help students understand.</a:t>
            </a:r>
          </a:p>
          <a:p>
            <a:pPr marL="0" indent="0">
              <a:buNone/>
            </a:pPr>
            <a:r>
              <a:rPr lang="en-US" sz="4000" dirty="0" smtClean="0"/>
              <a:t>S</a:t>
            </a:r>
            <a:r>
              <a:rPr lang="en-US" dirty="0" smtClean="0"/>
              <a:t> – Specific: precise or exact</a:t>
            </a:r>
          </a:p>
          <a:p>
            <a:pPr marL="0" indent="0">
              <a:buNone/>
            </a:pPr>
            <a:r>
              <a:rPr lang="en-US" sz="4000" dirty="0" smtClean="0"/>
              <a:t>M</a:t>
            </a:r>
            <a:r>
              <a:rPr lang="en-US" dirty="0" smtClean="0"/>
              <a:t> – Measurable: able to be measured or to meet certain standards</a:t>
            </a:r>
          </a:p>
          <a:p>
            <a:pPr marL="0" indent="0">
              <a:buNone/>
            </a:pPr>
            <a:r>
              <a:rPr lang="en-US" sz="4000" dirty="0" smtClean="0"/>
              <a:t>A</a:t>
            </a:r>
            <a:r>
              <a:rPr lang="en-US" dirty="0" smtClean="0"/>
              <a:t> – Attainable: achievable</a:t>
            </a:r>
          </a:p>
          <a:p>
            <a:pPr marL="0" indent="0">
              <a:buNone/>
            </a:pPr>
            <a:r>
              <a:rPr lang="en-US" sz="4000" dirty="0" smtClean="0"/>
              <a:t>R</a:t>
            </a:r>
            <a:r>
              <a:rPr lang="en-US" dirty="0" smtClean="0"/>
              <a:t> – Realistic: relevant to what is being learned</a:t>
            </a:r>
          </a:p>
          <a:p>
            <a:pPr marL="0" indent="0">
              <a:buNone/>
            </a:pPr>
            <a:r>
              <a:rPr lang="en-US" sz="4000" dirty="0" smtClean="0"/>
              <a:t>T</a:t>
            </a:r>
            <a:r>
              <a:rPr lang="en-US" dirty="0" smtClean="0"/>
              <a:t> – Time-related: able to be completed in a reasonable period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0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 is for 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SPECIFIC goals, both short-term and long-term, are needed to identify what the student should aim to learn after a lesson.  They often answer these five basic questions:</a:t>
            </a:r>
          </a:p>
          <a:p>
            <a:r>
              <a:rPr lang="en-US" dirty="0" smtClean="0"/>
              <a:t>WHAT?: </a:t>
            </a:r>
            <a:r>
              <a:rPr lang="en-US" dirty="0"/>
              <a:t>What do I want to accomplish?</a:t>
            </a:r>
          </a:p>
          <a:p>
            <a:r>
              <a:rPr lang="en-US" dirty="0" smtClean="0"/>
              <a:t>WHY: </a:t>
            </a:r>
            <a:r>
              <a:rPr lang="en-US" dirty="0"/>
              <a:t>Specific reasons, purpose or benefits of accomplishing the goal.</a:t>
            </a:r>
          </a:p>
          <a:p>
            <a:r>
              <a:rPr lang="en-US" dirty="0" smtClean="0"/>
              <a:t>WHO?: </a:t>
            </a:r>
            <a:r>
              <a:rPr lang="en-US" dirty="0"/>
              <a:t>Who is involved?</a:t>
            </a:r>
          </a:p>
          <a:p>
            <a:r>
              <a:rPr lang="en-US" dirty="0" smtClean="0"/>
              <a:t>WHERE?: Where will this benefit the student?</a:t>
            </a:r>
            <a:endParaRPr lang="en-US" dirty="0"/>
          </a:p>
          <a:p>
            <a:r>
              <a:rPr lang="en-US" dirty="0" smtClean="0"/>
              <a:t>WHICH?: Which information is most important to help me learn?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3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 is for Measurable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goal is not MEASURABLE, it will be impossible to know whether the student is making progress toward reaching the goal.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 to ask:</a:t>
            </a:r>
          </a:p>
          <a:p>
            <a:pPr marL="0" indent="0">
              <a:buNone/>
            </a:pPr>
            <a:r>
              <a:rPr lang="en-US" dirty="0" smtClean="0"/>
              <a:t>HOW much time will it take for me to reach my goal?</a:t>
            </a:r>
          </a:p>
          <a:p>
            <a:pPr marL="0" indent="0">
              <a:buNone/>
            </a:pPr>
            <a:r>
              <a:rPr lang="en-US" dirty="0" smtClean="0"/>
              <a:t>HOW many things will I need to know to reach my goal?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will I know I’ve accomplished my goal.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2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is for Attainable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Goals must be ATTAINABLE, meaning students must be able to reach their goals.  They shouldn’t be too difficult or complex for the student, but rather clear and understandable.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Questions to ask:</a:t>
            </a:r>
            <a:endParaRPr lang="en-US" dirty="0"/>
          </a:p>
          <a:p>
            <a:r>
              <a:rPr lang="en-US" dirty="0"/>
              <a:t>How can the goal be accomplished?</a:t>
            </a:r>
          </a:p>
          <a:p>
            <a:r>
              <a:rPr lang="en-US" dirty="0"/>
              <a:t>How realistic is the goal </a:t>
            </a:r>
            <a:r>
              <a:rPr lang="en-US" dirty="0" smtClean="0"/>
              <a:t>based on what I already know?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2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 is for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Goals must also be REALISTIC or RELEVANT to the subject matter.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Questions to ask:</a:t>
            </a:r>
            <a:endParaRPr lang="en-US" dirty="0"/>
          </a:p>
          <a:p>
            <a:r>
              <a:rPr lang="en-US" dirty="0"/>
              <a:t>Does this seem worthwhile?</a:t>
            </a:r>
          </a:p>
          <a:p>
            <a:r>
              <a:rPr lang="en-US" dirty="0" smtClean="0"/>
              <a:t>Does </a:t>
            </a:r>
            <a:r>
              <a:rPr lang="en-US" dirty="0"/>
              <a:t>this match our other efforts/needs?</a:t>
            </a:r>
          </a:p>
          <a:p>
            <a:r>
              <a:rPr lang="en-US" dirty="0" smtClean="0"/>
              <a:t>Can we apply our goal to other things we will learn in class?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 is for Time-related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Students must be able to achieve their goals in a TIME-RELATED manner.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Questions to ask:</a:t>
            </a:r>
          </a:p>
          <a:p>
            <a:r>
              <a:rPr lang="en-US" dirty="0" smtClean="0"/>
              <a:t>When will I learn what is taught?</a:t>
            </a:r>
            <a:endParaRPr lang="en-US" dirty="0"/>
          </a:p>
          <a:p>
            <a:r>
              <a:rPr lang="en-US" dirty="0"/>
              <a:t>What can I do six months from now?</a:t>
            </a:r>
          </a:p>
          <a:p>
            <a:r>
              <a:rPr lang="en-US" dirty="0"/>
              <a:t>What can I do six weeks from now?</a:t>
            </a:r>
          </a:p>
          <a:p>
            <a:r>
              <a:rPr lang="en-US" dirty="0"/>
              <a:t>What can I do today?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6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pPr algn="ctr"/>
            <a:r>
              <a:rPr lang="en-US" smtClean="0"/>
              <a:t>CENTERS - Aug 17-18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378039"/>
            <a:ext cx="5181600" cy="4798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WRITING CENTER: Write one paragraph about your idea of a dream vacation.  Include an opening sentence telling where you would go, 3-4 supporting sentences detailing specific reasons why, and a clincher which reinforces your theme.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PROJECT CENTER: Textbook scavenger hunt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378039"/>
            <a:ext cx="5181600" cy="4798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LANGUAGE CENTER: Define the words on the list by paraphrasing or using a dictionary: infer, cite, identify, define, contrast, analyze, paraphrase, summarize, objective (noun), objective (adjective).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COMPREHENSION CENTER: Read the passage, “” and answer the five comprehension questions that follow.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1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503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are SMART Targets?</vt:lpstr>
      <vt:lpstr>S is for Specific</vt:lpstr>
      <vt:lpstr>M is for Measurable</vt:lpstr>
      <vt:lpstr>A is for Attainable</vt:lpstr>
      <vt:lpstr>R is for Realistic</vt:lpstr>
      <vt:lpstr>T is for Time-related</vt:lpstr>
      <vt:lpstr>CENTERS - Aug 17-18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SMART Targets?</dc:title>
  <dc:creator>Robert Lanza</dc:creator>
  <cp:lastModifiedBy>Robert Lanza</cp:lastModifiedBy>
  <cp:revision>7</cp:revision>
  <dcterms:created xsi:type="dcterms:W3CDTF">2016-08-16T20:06:32Z</dcterms:created>
  <dcterms:modified xsi:type="dcterms:W3CDTF">2016-08-16T23:58:10Z</dcterms:modified>
</cp:coreProperties>
</file>